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8"/>
  </p:normalViewPr>
  <p:slideViewPr>
    <p:cSldViewPr snapToGrid="0">
      <p:cViewPr varScale="1">
        <p:scale>
          <a:sx n="104" d="100"/>
          <a:sy n="104" d="100"/>
        </p:scale>
        <p:origin x="232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E6E062-F239-9B84-A895-1152EC5D90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63E335-D865-6E71-9651-238450EDC5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BEB200-9C9E-EE9D-E191-E76D6B1C2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8F412-785E-5347-A0B5-36CCA683B803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638758-100B-4098-7D21-1BB98B5B78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FE6958-470A-D263-A7A6-28A53E714D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9F8F8-B26B-3E43-AB5A-305DE66A1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168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09E31-A65D-7B35-9392-A2AFA75241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578F83-68D2-8595-9AF7-56D13FA227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6BDEA-4F0C-92E5-BD1D-F411B1A5B9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8F412-785E-5347-A0B5-36CCA683B803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0F5D1-44A6-0BE2-1227-108CA912B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695099-84FF-7150-0AF0-C736D0912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9F8F8-B26B-3E43-AB5A-305DE66A1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7096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191580-EF5F-D631-FA63-88305668F4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E7C46F-421E-8187-B056-3C653E1D0A1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D20BB2-E6A6-A78C-8161-0B7B900A9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8F412-785E-5347-A0B5-36CCA683B803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06FE7F-6220-09F4-F4E4-B13BFB6FE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B110D9-919F-A1C3-A7F5-BEAAC21E3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9F8F8-B26B-3E43-AB5A-305DE66A1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607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748CE5-9A50-2479-7431-8129C88ED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B7C55C-F6CC-3DE1-69BD-E3CE89317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40E25B-1D73-5CF7-98FC-E83EAEC410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8F412-785E-5347-A0B5-36CCA683B803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0450AE-E5A8-D9F4-F014-EE131FA1E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E542C5-19CB-D9EC-8AD7-2F02801E33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9F8F8-B26B-3E43-AB5A-305DE66A1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281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BDAFF6-14C0-1D4E-0653-8A0A64CF8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55525A-4254-AF76-B200-2300D92740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0F049D-A2EB-9FF3-55D7-431706744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8F412-785E-5347-A0B5-36CCA683B803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5E7BA-6B63-25F7-64E4-35B5C8ABA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ED3EC-504D-30F4-BEED-F9799AA7A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9F8F8-B26B-3E43-AB5A-305DE66A1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735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761C2-1C56-6BF6-323F-A9F83CAA3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AE804C-333D-57E9-D108-04CBEBA732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C9C87D-CECF-3E14-4E63-D366CA9752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E0A5AC-3F29-CFDB-8987-33C5D12B1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8F412-785E-5347-A0B5-36CCA683B803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AA299D0-6CFE-3B2F-C5FB-FFB1A31CE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063E26-6377-41FB-E96B-2E5E714F7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9F8F8-B26B-3E43-AB5A-305DE66A1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733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76DFD-E724-134F-1C2E-867BE4AF85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CA227C-5577-FEF6-8B4B-0FDC604D2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F33AB-985D-55C8-3CB7-14DBA04549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54B5246-C29A-73D7-8B0A-1A3C8790A3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51550F-F317-2107-F231-E789D5DF4E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D6E003C-CD4D-D3FF-2E4C-A959D7F6B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8F412-785E-5347-A0B5-36CCA683B803}" type="datetimeFigureOut">
              <a:rPr lang="en-US" smtClean="0"/>
              <a:t>11/9/25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74C058E-5F72-0CCE-E657-19835174A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29667E-51DB-A291-6D9F-FD5609A33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9F8F8-B26B-3E43-AB5A-305DE66A1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454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CB846-0111-3AA3-ABC8-D42C5F7C8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942D69B-780B-594F-6CF1-7FA43B2CB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8F412-785E-5347-A0B5-36CCA683B803}" type="datetimeFigureOut">
              <a:rPr lang="en-US" smtClean="0"/>
              <a:t>11/9/25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061595-50A5-9FBB-F83C-EA732D2A4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BBE4C-1486-FD89-6229-B09D4A9C9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9F8F8-B26B-3E43-AB5A-305DE66A1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566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558EB6-9200-DA07-2D60-FF9866138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8F412-785E-5347-A0B5-36CCA683B803}" type="datetimeFigureOut">
              <a:rPr lang="en-US" smtClean="0"/>
              <a:t>11/9/25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45C22-F5AF-2E58-0042-AF92144DC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807967-867A-9869-A8AE-CBA8A6590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9F8F8-B26B-3E43-AB5A-305DE66A1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1800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595F2-02E2-BB8C-CB0F-C23FD1C8CC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24D5D9-C627-202A-EEE8-80DB6F2CCF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99B364-0186-BA16-A751-BA327B2D5D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7D2AFE-F170-8E89-575F-195B6EB01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8F412-785E-5347-A0B5-36CCA683B803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FF8794-373E-59F9-4360-38A070F89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504534-7D59-DCD2-4648-C1BC3FCEA5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9F8F8-B26B-3E43-AB5A-305DE66A1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03032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F4593-DDAD-A080-7995-3BC037714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3FB8593-0743-0B40-D3DD-85857B0FD4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638EEC-463B-9D2A-C75D-3B14F9494F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591B03C-B7BB-FCBE-4631-C606D340DC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48F412-785E-5347-A0B5-36CCA683B803}" type="datetimeFigureOut">
              <a:rPr lang="en-US" smtClean="0"/>
              <a:t>11/9/25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E0C101-7F28-3041-CEED-C686BA3EF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4C2E2A-6D37-1E55-76FB-A8F72AEA0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49F8F8-B26B-3E43-AB5A-305DE66A1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849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1F599A-59F7-C2D5-1048-696AC153B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343B8-1FE9-26F1-2D22-95CD0F65A2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139683-8DA5-1E7D-75D4-C60CD6271CD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B48F412-785E-5347-A0B5-36CCA683B803}" type="datetimeFigureOut">
              <a:rPr lang="en-US" smtClean="0"/>
              <a:t>11/9/25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B60BA5-35C4-EB5D-9224-1FFD332BD7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800AE1-B279-2D76-096A-AA1B5A1640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49F8F8-B26B-3E43-AB5A-305DE66A1E1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371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76B989-83B7-2130-A244-AEEACA28EB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3AD08FF-1E19-5862-7551-CEA8CAA4C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0779" y="1869527"/>
            <a:ext cx="6264875" cy="416056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8D2C951-29B5-3A4A-01D9-1A72DE692B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3561" y="827905"/>
            <a:ext cx="5634678" cy="37564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1A9848D-4F7E-6600-D3E6-B3B063E0D18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5611" y="3756454"/>
            <a:ext cx="4047867" cy="2698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2406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Ofengenden</dc:creator>
  <cp:lastModifiedBy>Michael Ofengenden</cp:lastModifiedBy>
  <cp:revision>1</cp:revision>
  <dcterms:created xsi:type="dcterms:W3CDTF">2025-11-10T06:59:09Z</dcterms:created>
  <dcterms:modified xsi:type="dcterms:W3CDTF">2025-11-10T07:02:34Z</dcterms:modified>
</cp:coreProperties>
</file>

<file path=docProps/thumbnail.jpeg>
</file>